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22960adc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22960adc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22960adc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22960adc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2960ad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22960ad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22960ad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22960ad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22960adc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22960adc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22960adc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22960adc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22960adc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22960adc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1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name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729450" y="2460525"/>
            <a:ext cx="76887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92" name="Google Shape;19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729450" y="2460525"/>
            <a:ext cx="76887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98" name="Google Shape;198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09" name="Google Shape;209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that you are proposing?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 will it be different if any?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15" name="Google Shape;215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Will it be better?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/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4"/>
              </a:rPr>
              <a:t>Datasets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/>
              </a:rPr>
              <a:t>Literature review --Current methods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/>
              </a:rPr>
              <a:t>Proposed methods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57" name="Google Shape;15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task with examples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 b="0"/>
          </a:p>
        </p:txBody>
      </p:sp>
      <p:sp>
        <p:nvSpPr>
          <p:cNvPr id="163" name="Google Shape;163;p21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What datasets are there?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729450" y="2460525"/>
            <a:ext cx="76887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69" name="Google Shape;16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out the key datasets showing the differences with examples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of existing approaches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729450" y="2460525"/>
            <a:ext cx="76887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80" name="Google Shape;18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current approaches for this problem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idx="1" type="body"/>
          </p:nvPr>
        </p:nvSpPr>
        <p:spPr>
          <a:xfrm>
            <a:off x="729450" y="2460525"/>
            <a:ext cx="7688700" cy="18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…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...</a:t>
            </a:r>
            <a:endParaRPr/>
          </a:p>
        </p:txBody>
      </p:sp>
      <p:sp>
        <p:nvSpPr>
          <p:cNvPr id="186" name="Google Shape;18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